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5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7C1A6-50F0-C34D-AC51-7C031113EAE3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9CB0B-5CAE-9F46-B5B6-1C04ACDB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9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9CB0B-5CAE-9F46-B5B6-1C04ACDB51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8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-location</a:t>
            </a:r>
            <a:r>
              <a:rPr lang="en-US" baseline="0" dirty="0" smtClean="0"/>
              <a:t> of program</a:t>
            </a:r>
          </a:p>
          <a:p>
            <a:r>
              <a:rPr lang="en-US" baseline="0" dirty="0" smtClean="0"/>
              <a:t>-type of program/curriculum</a:t>
            </a:r>
          </a:p>
          <a:p>
            <a:r>
              <a:rPr lang="en-US" baseline="0" dirty="0" smtClean="0"/>
              <a:t>-types of volunteer/research/clinical opportunities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9CB0B-5CAE-9F46-B5B6-1C04ACDB51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9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Colors:</a:t>
            </a:r>
            <a:r>
              <a:rPr lang="en-US" baseline="0" dirty="0" smtClean="0"/>
              <a:t> black, navy, grey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Skirt should be a little below the knee and never above than knee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Blouses: white, pastel colored, but as along as it’s appropriate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 strappy sandals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9CB0B-5CAE-9F46-B5B6-1C04ACDB51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330DB62-1712-2742-A8FA-DC955A844E40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489FBCB-4115-2145-8273-2DC4F699C4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wong@amwa-student.org" TargetMode="External"/><Relationship Id="rId4" Type="http://schemas.openxmlformats.org/officeDocument/2006/relationships/hyperlink" Target="mailto:undergrad@amwa-student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orenstein@amwa-studen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ncetonreview.com/medical-schools-programs.aspx" TargetMode="External"/><Relationship Id="rId4" Type="http://schemas.openxmlformats.org/officeDocument/2006/relationships/hyperlink" Target="http://medical-schools.findthebest.com" TargetMode="External"/><Relationship Id="rId5" Type="http://schemas.openxmlformats.org/officeDocument/2006/relationships/hyperlink" Target="https://www.aamc.org/students/aspiring/basics/280914/interview.html" TargetMode="External"/><Relationship Id="rId6" Type="http://schemas.openxmlformats.org/officeDocument/2006/relationships/hyperlink" Target="http://gradschool.about.com/cs/medicalinterview/a/medquest.htm" TargetMode="External"/><Relationship Id="rId7" Type="http://schemas.openxmlformats.org/officeDocument/2006/relationships/hyperlink" Target="http://gecd.mit.edu/sites/default/files/phinterviewquestions.pdf" TargetMode="External"/><Relationship Id="rId8" Type="http://schemas.openxmlformats.org/officeDocument/2006/relationships/hyperlink" Target="http://www.medaholic.com/wp-content/uploads/2009/02/premed_interviewquestions.pdf" TargetMode="External"/><Relationship Id="rId9" Type="http://schemas.openxmlformats.org/officeDocument/2006/relationships/hyperlink" Target="http://www.ansc.purdue.edu/anscjobs/medical/questions.pdf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aamc.org/students/applying/requirements/msa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8000" y="2708476"/>
            <a:ext cx="3578949" cy="1702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Congratulations! You Got An Interview! – Now What?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749785"/>
            <a:ext cx="3309803" cy="126062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By Parin Patel</a:t>
            </a:r>
          </a:p>
          <a:p>
            <a:r>
              <a:rPr lang="en-US" sz="1600" dirty="0" smtClean="0"/>
              <a:t>AMWA</a:t>
            </a:r>
          </a:p>
          <a:p>
            <a:r>
              <a:rPr lang="en-US" sz="1600" dirty="0" smtClean="0"/>
              <a:t>Undergraduate Recruitment Chair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37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73664"/>
            <a:ext cx="7024744" cy="1143000"/>
          </a:xfrm>
        </p:spPr>
        <p:txBody>
          <a:bodyPr/>
          <a:lstStyle/>
          <a:p>
            <a:r>
              <a:rPr lang="en-US" dirty="0" smtClean="0"/>
              <a:t>Make A Great Impression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14081"/>
            <a:ext cx="6777317" cy="4186507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Most importantly, try to </a:t>
            </a:r>
            <a:r>
              <a:rPr lang="en-US" dirty="0"/>
              <a:t>r</a:t>
            </a:r>
            <a:r>
              <a:rPr lang="en-US" dirty="0" smtClean="0"/>
              <a:t>elax and enjoy yourself. Good luck!</a:t>
            </a:r>
          </a:p>
          <a:p>
            <a:pPr marL="68580" indent="0" algn="ctr">
              <a:buNone/>
            </a:pPr>
            <a:endParaRPr lang="en-US" dirty="0"/>
          </a:p>
          <a:p>
            <a:r>
              <a:rPr lang="en-US" dirty="0" smtClean="0"/>
              <a:t>Take a few deep breaths</a:t>
            </a:r>
          </a:p>
          <a:p>
            <a:r>
              <a:rPr lang="en-US" dirty="0" smtClean="0"/>
              <a:t>Think about something pleasant or calming</a:t>
            </a:r>
          </a:p>
          <a:p>
            <a:r>
              <a:rPr lang="en-US" dirty="0" smtClean="0"/>
              <a:t>Remind yourself that this is survivable and you will get through this day</a:t>
            </a:r>
          </a:p>
          <a:p>
            <a:r>
              <a:rPr lang="en-US" dirty="0" smtClean="0"/>
              <a:t>Plan something fun for after the interview</a:t>
            </a:r>
          </a:p>
        </p:txBody>
      </p:sp>
    </p:spTree>
    <p:extLst>
      <p:ext uri="{BB962C8B-B14F-4D97-AF65-F5344CB8AC3E}">
        <p14:creationId xmlns:p14="http://schemas.microsoft.com/office/powerpoint/2010/main" val="12449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143" y="546344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Questions/Comments/Concerns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143" y="1941286"/>
            <a:ext cx="7620000" cy="4209143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dirty="0" smtClean="0"/>
              <a:t>Marissa Orenstein, AMWA National Student President</a:t>
            </a:r>
          </a:p>
          <a:p>
            <a:pPr marL="68580" indent="0">
              <a:buNone/>
            </a:pPr>
            <a:r>
              <a:rPr lang="en-US" dirty="0" smtClean="0">
                <a:hlinkClick r:id="rId2"/>
              </a:rPr>
              <a:t>morenstein@amwa-student.org</a:t>
            </a: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 smtClean="0"/>
              <a:t>Jackie Wong, AMWA National Student President-Elect </a:t>
            </a:r>
          </a:p>
          <a:p>
            <a:pPr marL="68580" indent="0">
              <a:buNone/>
            </a:pPr>
            <a:r>
              <a:rPr lang="en-US" dirty="0" smtClean="0">
                <a:hlinkClick r:id="rId3"/>
              </a:rPr>
              <a:t>jwong@amwa-student.org</a:t>
            </a:r>
            <a:r>
              <a:rPr lang="en-US" dirty="0" smtClean="0"/>
              <a:t> </a:t>
            </a: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Parin Patel, AMWA National Undergraduate Recruitment Chair</a:t>
            </a:r>
          </a:p>
          <a:p>
            <a:pPr marL="68580" indent="0">
              <a:buNone/>
            </a:pPr>
            <a:r>
              <a:rPr lang="en-US" dirty="0" smtClean="0">
                <a:hlinkClick r:id="rId4"/>
              </a:rPr>
              <a:t>undergrad</a:t>
            </a:r>
            <a:r>
              <a:rPr lang="en-US" dirty="0" smtClean="0">
                <a:hlinkClick r:id="rId4"/>
              </a:rPr>
              <a:t>@amwa-student.org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1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058"/>
            <a:ext cx="7024744" cy="1143000"/>
          </a:xfrm>
        </p:spPr>
        <p:txBody>
          <a:bodyPr/>
          <a:lstStyle/>
          <a:p>
            <a:pPr algn="ctr"/>
            <a:r>
              <a:rPr lang="en-US" dirty="0" smtClean="0"/>
              <a:t>Hello and Welcome!</a:t>
            </a:r>
            <a:endParaRPr lang="en-US" dirty="0"/>
          </a:p>
        </p:txBody>
      </p:sp>
      <p:pic>
        <p:nvPicPr>
          <p:cNvPr id="4" name="large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863" y="2163220"/>
            <a:ext cx="6523305" cy="3669256"/>
          </a:xfrm>
        </p:spPr>
      </p:pic>
    </p:spTree>
    <p:extLst>
      <p:ext uri="{BB962C8B-B14F-4D97-AF65-F5344CB8AC3E}">
        <p14:creationId xmlns:p14="http://schemas.microsoft.com/office/powerpoint/2010/main" val="245969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nterview-questio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33" b="-333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0804" y="723773"/>
            <a:ext cx="3304572" cy="1463153"/>
          </a:xfrm>
        </p:spPr>
        <p:txBody>
          <a:bodyPr/>
          <a:lstStyle/>
          <a:p>
            <a:r>
              <a:rPr lang="en-US" dirty="0" smtClean="0"/>
              <a:t>What To Plan For: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804" y="2362066"/>
            <a:ext cx="3298784" cy="1517904"/>
          </a:xfrm>
        </p:spPr>
        <p:txBody>
          <a:bodyPr>
            <a:noAutofit/>
          </a:bodyPr>
          <a:lstStyle/>
          <a:p>
            <a:r>
              <a:rPr lang="en-US" sz="2800" dirty="0" smtClean="0"/>
              <a:t>-Prepare for the Interview</a:t>
            </a:r>
          </a:p>
          <a:p>
            <a:r>
              <a:rPr lang="en-US" sz="2800" dirty="0" smtClean="0"/>
              <a:t>-Attire</a:t>
            </a:r>
          </a:p>
          <a:p>
            <a:r>
              <a:rPr lang="en-US" sz="2800" dirty="0" smtClean="0"/>
              <a:t>-Making a Great Impression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301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88605"/>
            <a:ext cx="7024744" cy="1143000"/>
          </a:xfrm>
        </p:spPr>
        <p:txBody>
          <a:bodyPr/>
          <a:lstStyle/>
          <a:p>
            <a:r>
              <a:rPr lang="en-US" dirty="0" smtClean="0"/>
              <a:t>Prepare for the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 your Research!</a:t>
            </a:r>
          </a:p>
          <a:p>
            <a:pPr lvl="1"/>
            <a:r>
              <a:rPr lang="en-US" dirty="0" smtClean="0"/>
              <a:t>Know details about the school </a:t>
            </a:r>
          </a:p>
          <a:p>
            <a:pPr lvl="1"/>
            <a:r>
              <a:rPr lang="en-US" dirty="0" smtClean="0"/>
              <a:t>Know the Dean of Students and maybe where he/she went to school/what they specialized in</a:t>
            </a:r>
          </a:p>
          <a:p>
            <a:r>
              <a:rPr lang="en-US" dirty="0" smtClean="0"/>
              <a:t>Prepare to answer the most common interview questions</a:t>
            </a:r>
          </a:p>
          <a:p>
            <a:r>
              <a:rPr lang="en-US" dirty="0" smtClean="0"/>
              <a:t>Have questions for the interviewers</a:t>
            </a:r>
          </a:p>
          <a:p>
            <a:r>
              <a:rPr lang="en-US" dirty="0" smtClean="0"/>
              <a:t>Practice with someone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9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28841"/>
            <a:ext cx="7024744" cy="1143000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0" y="1871841"/>
            <a:ext cx="3427538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About Medical Schools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574294"/>
            <a:ext cx="3419856" cy="36561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AAMC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Princeton Review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Compare Medical Schools</a:t>
            </a:r>
            <a:endParaRPr lang="en-US" dirty="0"/>
          </a:p>
          <a:p>
            <a:pPr marL="68580" indent="0">
              <a:buNone/>
            </a:pPr>
            <a:r>
              <a:rPr lang="en-US" dirty="0" smtClean="0"/>
              <a:t>*some information on these sites may be inaccurate and it’s best to refer to a medical school’s website or admissions department if you have uncertainties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3" y="1871841"/>
            <a:ext cx="3419856" cy="639762"/>
          </a:xfrm>
        </p:spPr>
        <p:txBody>
          <a:bodyPr/>
          <a:lstStyle/>
          <a:p>
            <a:r>
              <a:rPr lang="en-US" dirty="0" smtClean="0"/>
              <a:t>Interview Questions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557953"/>
            <a:ext cx="3419856" cy="36725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5"/>
              </a:rPr>
              <a:t>AAMC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Grad </a:t>
            </a:r>
            <a:r>
              <a:rPr lang="en-US" dirty="0" err="1" smtClean="0">
                <a:hlinkClick r:id="rId6"/>
              </a:rPr>
              <a:t>School.About.Com</a:t>
            </a:r>
            <a:endParaRPr lang="en-US" dirty="0"/>
          </a:p>
          <a:p>
            <a:r>
              <a:rPr lang="en-US" dirty="0"/>
              <a:t>Your </a:t>
            </a:r>
            <a:r>
              <a:rPr lang="en-US" dirty="0" smtClean="0"/>
              <a:t>School’s Resources &amp; Pre-Health/Pre-Med Departments</a:t>
            </a:r>
            <a:endParaRPr lang="en-US" dirty="0"/>
          </a:p>
          <a:p>
            <a:r>
              <a:rPr lang="en-US" dirty="0"/>
              <a:t>Other </a:t>
            </a:r>
            <a:r>
              <a:rPr lang="en-US" dirty="0" smtClean="0"/>
              <a:t>Schools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7"/>
              </a:rPr>
              <a:t>MIT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University of Colorado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Cornell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127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24627"/>
            <a:ext cx="7024744" cy="1143000"/>
          </a:xfrm>
        </p:spPr>
        <p:txBody>
          <a:bodyPr/>
          <a:lstStyle/>
          <a:p>
            <a:r>
              <a:rPr lang="en-US" dirty="0" smtClean="0"/>
              <a:t>Attire: Business Professional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4429" y="1867627"/>
            <a:ext cx="3057148" cy="639762"/>
          </a:xfrm>
        </p:spPr>
        <p:txBody>
          <a:bodyPr/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509441"/>
            <a:ext cx="3419856" cy="37100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Neutral dark-colored suit</a:t>
            </a:r>
          </a:p>
          <a:p>
            <a:r>
              <a:rPr lang="en-US" dirty="0" smtClean="0"/>
              <a:t>Men-dress shoes/Women-</a:t>
            </a:r>
            <a:r>
              <a:rPr lang="en-US" dirty="0"/>
              <a:t>b</a:t>
            </a:r>
            <a:r>
              <a:rPr lang="en-US" dirty="0" smtClean="0"/>
              <a:t>asic </a:t>
            </a:r>
            <a:r>
              <a:rPr lang="en-US" dirty="0" smtClean="0"/>
              <a:t>pumps with 1-2” heel</a:t>
            </a:r>
          </a:p>
          <a:p>
            <a:r>
              <a:rPr lang="en-US" dirty="0" smtClean="0"/>
              <a:t>Minimal makeup</a:t>
            </a:r>
          </a:p>
          <a:p>
            <a:r>
              <a:rPr lang="en-US" dirty="0" smtClean="0"/>
              <a:t>Light briefcase/purse or portfolio</a:t>
            </a:r>
          </a:p>
          <a:p>
            <a:r>
              <a:rPr lang="en-US" dirty="0" smtClean="0"/>
              <a:t>Be comfortable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1867627"/>
            <a:ext cx="3055717" cy="639762"/>
          </a:xfrm>
        </p:spPr>
        <p:txBody>
          <a:bodyPr/>
          <a:lstStyle/>
          <a:p>
            <a:r>
              <a:rPr lang="en-US" dirty="0" smtClean="0"/>
              <a:t>Don’t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509441"/>
            <a:ext cx="3419856" cy="3710018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ismatching suit top and bottom</a:t>
            </a:r>
          </a:p>
          <a:p>
            <a:r>
              <a:rPr lang="en-US" dirty="0" smtClean="0"/>
              <a:t>Over accessorize</a:t>
            </a:r>
          </a:p>
          <a:p>
            <a:r>
              <a:rPr lang="en-US" dirty="0" smtClean="0"/>
              <a:t>Wear torn </a:t>
            </a:r>
            <a:r>
              <a:rPr lang="en-US" dirty="0" smtClean="0"/>
              <a:t>socks/pantyhose</a:t>
            </a:r>
            <a:endParaRPr lang="en-US" dirty="0" smtClean="0"/>
          </a:p>
          <a:p>
            <a:r>
              <a:rPr lang="en-US" dirty="0" smtClean="0"/>
              <a:t>Have visible body-</a:t>
            </a:r>
            <a:r>
              <a:rPr lang="en-US" dirty="0" smtClean="0"/>
              <a:t>piercings/art</a:t>
            </a:r>
            <a:endParaRPr lang="en-US" dirty="0" smtClean="0"/>
          </a:p>
          <a:p>
            <a:r>
              <a:rPr lang="en-US" dirty="0" smtClean="0"/>
              <a:t>Wear too much </a:t>
            </a:r>
            <a:r>
              <a:rPr lang="en-US" dirty="0" smtClean="0"/>
              <a:t>cologne/perfume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5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10197"/>
            <a:ext cx="7024744" cy="1143000"/>
          </a:xfrm>
        </p:spPr>
        <p:txBody>
          <a:bodyPr/>
          <a:lstStyle/>
          <a:p>
            <a:r>
              <a:rPr lang="en-US" dirty="0" smtClean="0"/>
              <a:t>Examples:</a:t>
            </a:r>
            <a:endParaRPr lang="en-US" dirty="0"/>
          </a:p>
        </p:txBody>
      </p:sp>
      <p:pic>
        <p:nvPicPr>
          <p:cNvPr id="5" name="Content Placeholder 4" descr="Women-Business-Formal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-1234" r="69293" b="471"/>
          <a:stretch/>
        </p:blipFill>
        <p:spPr>
          <a:xfrm>
            <a:off x="7097745" y="2660019"/>
            <a:ext cx="1166512" cy="3370572"/>
          </a:xfrm>
        </p:spPr>
      </p:pic>
      <p:pic>
        <p:nvPicPr>
          <p:cNvPr id="7" name="Picture 6" descr="women_interview_outfit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0" y="3607158"/>
            <a:ext cx="3571375" cy="24234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1" y="1378961"/>
            <a:ext cx="3342174" cy="2562116"/>
          </a:xfrm>
        </p:spPr>
      </p:pic>
    </p:spTree>
    <p:extLst>
      <p:ext uri="{BB962C8B-B14F-4D97-AF65-F5344CB8AC3E}">
        <p14:creationId xmlns:p14="http://schemas.microsoft.com/office/powerpoint/2010/main" val="20716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13899"/>
            <a:ext cx="7024744" cy="1143000"/>
          </a:xfrm>
        </p:spPr>
        <p:txBody>
          <a:bodyPr/>
          <a:lstStyle/>
          <a:p>
            <a:r>
              <a:rPr lang="en-US" dirty="0" smtClean="0"/>
              <a:t>Make A Great Impression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09492"/>
            <a:ext cx="6777317" cy="44703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 prepared</a:t>
            </a:r>
          </a:p>
          <a:p>
            <a:pPr lvl="1"/>
            <a:r>
              <a:rPr lang="en-US" dirty="0" smtClean="0"/>
              <a:t>Research the school and their offered programs</a:t>
            </a:r>
          </a:p>
          <a:p>
            <a:pPr lvl="1"/>
            <a:r>
              <a:rPr lang="en-US" dirty="0" smtClean="0"/>
              <a:t>Prep common interview questions and be knowledgeable about current health-related events </a:t>
            </a:r>
          </a:p>
          <a:p>
            <a:pPr lvl="1"/>
            <a:r>
              <a:rPr lang="en-US" dirty="0" smtClean="0"/>
              <a:t>Know the interview location, plan travel to and from the site, and determine housing if necessary</a:t>
            </a:r>
          </a:p>
          <a:p>
            <a:pPr lvl="1"/>
            <a:r>
              <a:rPr lang="en-US" dirty="0" smtClean="0"/>
              <a:t>Select attire in advance and make sure it fits and is comfortable – ladies, test out your heels!</a:t>
            </a:r>
          </a:p>
          <a:p>
            <a:pPr lvl="1"/>
            <a:r>
              <a:rPr lang="en-US" dirty="0" smtClean="0"/>
              <a:t>Plan to arrive a little early, just to be safe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2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58722"/>
            <a:ext cx="7024744" cy="1143000"/>
          </a:xfrm>
        </p:spPr>
        <p:txBody>
          <a:bodyPr/>
          <a:lstStyle/>
          <a:p>
            <a:r>
              <a:rPr lang="en-US" dirty="0" smtClean="0"/>
              <a:t>Make A Great Impression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01722"/>
            <a:ext cx="6777317" cy="44183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It’s okay to be a little nervous</a:t>
            </a:r>
          </a:p>
          <a:p>
            <a:r>
              <a:rPr lang="en-US" dirty="0" smtClean="0"/>
              <a:t>Be yourself and be true to yourself. Don’t pretend to be someone you are not because you think it will help –</a:t>
            </a:r>
            <a:r>
              <a:rPr lang="en-US" dirty="0"/>
              <a:t> </a:t>
            </a:r>
            <a:r>
              <a:rPr lang="en-US" dirty="0" smtClean="0"/>
              <a:t>it will not</a:t>
            </a:r>
          </a:p>
          <a:p>
            <a:r>
              <a:rPr lang="en-US" dirty="0" smtClean="0"/>
              <a:t>Watch what you say at all times…my medical school does casual lunch interviews where a current medical student has lunch with an applicant. People say some pretty inappropriate things (one guy discussed enjoying shooting ducks and another made a sexual comment about a student that walked </a:t>
            </a:r>
            <a:r>
              <a:rPr lang="en-US" dirty="0" smtClean="0"/>
              <a:t>by). </a:t>
            </a:r>
            <a:r>
              <a:rPr lang="en-US" dirty="0" smtClean="0"/>
              <a:t>Needless to say, they were rejected.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6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3315</TotalTime>
  <Words>534</Words>
  <Application>Microsoft Macintosh PowerPoint</Application>
  <PresentationFormat>On-screen Show (4:3)</PresentationFormat>
  <Paragraphs>81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Austin</vt:lpstr>
      <vt:lpstr>Congratulations! You Got An Interview! – Now What?</vt:lpstr>
      <vt:lpstr>Hello and Welcome!</vt:lpstr>
      <vt:lpstr>What To Plan For:</vt:lpstr>
      <vt:lpstr>Prepare for the Interview</vt:lpstr>
      <vt:lpstr>Resources</vt:lpstr>
      <vt:lpstr>Attire: Business Professional</vt:lpstr>
      <vt:lpstr>Examples:</vt:lpstr>
      <vt:lpstr>Make A Great Impression</vt:lpstr>
      <vt:lpstr>Make A Great Impression</vt:lpstr>
      <vt:lpstr>Make A Great Impression</vt:lpstr>
      <vt:lpstr>Questions/Comments/Concerns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Congratulations! You Got An Interview! – Now What?</dc:title>
  <dc:creator>Parin Patel</dc:creator>
  <cp:lastModifiedBy>Parin Patel</cp:lastModifiedBy>
  <cp:revision>45</cp:revision>
  <dcterms:created xsi:type="dcterms:W3CDTF">2013-11-05T12:57:56Z</dcterms:created>
  <dcterms:modified xsi:type="dcterms:W3CDTF">2013-12-23T23:56:35Z</dcterms:modified>
</cp:coreProperties>
</file>