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7" r:id="rId3"/>
    <p:sldId id="257" r:id="rId4"/>
    <p:sldId id="258" r:id="rId5"/>
    <p:sldId id="259" r:id="rId6"/>
    <p:sldId id="260" r:id="rId7"/>
    <p:sldId id="266" r:id="rId8"/>
    <p:sldId id="261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9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D6D7-32B2-784C-BDF7-CE80721EF4D2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EE8F5-2412-764A-B61F-725B8532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9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Conservation,</a:t>
            </a:r>
            <a:r>
              <a:rPr lang="en-US" baseline="0" dirty="0" smtClean="0"/>
              <a:t> gardening, environment</a:t>
            </a:r>
          </a:p>
          <a:p>
            <a:r>
              <a:rPr lang="en-US" baseline="0" dirty="0" smtClean="0"/>
              <a:t>Health-related</a:t>
            </a:r>
          </a:p>
          <a:p>
            <a:r>
              <a:rPr lang="en-US" dirty="0" err="1" smtClean="0"/>
              <a:t>Volunteerhq.org</a:t>
            </a:r>
            <a:endParaRPr lang="en-US" dirty="0" smtClean="0"/>
          </a:p>
          <a:p>
            <a:r>
              <a:rPr lang="en-US" dirty="0" err="1" smtClean="0"/>
              <a:t>UniteforSight.org</a:t>
            </a:r>
            <a:endParaRPr lang="en-US" dirty="0" smtClean="0"/>
          </a:p>
          <a:p>
            <a:r>
              <a:rPr lang="en-US" dirty="0" err="1" smtClean="0"/>
              <a:t>CrossCulturalSolutions.org</a:t>
            </a:r>
            <a:endParaRPr lang="en-US" dirty="0" smtClean="0"/>
          </a:p>
          <a:p>
            <a:r>
              <a:rPr lang="en-US" dirty="0" err="1" smtClean="0"/>
              <a:t>Gviusa.com</a:t>
            </a:r>
            <a:endParaRPr lang="en-US" dirty="0" smtClean="0"/>
          </a:p>
          <a:p>
            <a:r>
              <a:rPr lang="en-US" dirty="0" err="1" smtClean="0"/>
              <a:t>Isvolunteers.org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E8F5-2412-764A-B61F-725B853243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8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12/23/13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wong@amwa-student.org" TargetMode="External"/><Relationship Id="rId4" Type="http://schemas.openxmlformats.org/officeDocument/2006/relationships/hyperlink" Target="mailto:undergrad@amwa-student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orenstein@amwa-studen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amc.org/students/applying/requirements/msar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Resume Building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Become a Successful Medical School Applicant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2294" y="6055658"/>
            <a:ext cx="44736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By Parin Patel</a:t>
            </a:r>
          </a:p>
          <a:p>
            <a:r>
              <a:rPr lang="en-US" sz="1600" dirty="0" smtClean="0"/>
              <a:t>AMWA, Undergraduate Recruitment Chair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897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Skills/Interests/Values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qualities show your uniqueness and demonstrate how you might contribute to the field of medicine in a non-traditional way</a:t>
            </a:r>
          </a:p>
          <a:p>
            <a:r>
              <a:rPr lang="en-US" dirty="0" smtClean="0"/>
              <a:t>Try to only include information that can be medically applicable</a:t>
            </a:r>
          </a:p>
          <a:p>
            <a:r>
              <a:rPr lang="en-US" dirty="0" smtClean="0"/>
              <a:t>Ex: languages spoken, CPR or EMT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4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69" y="40341"/>
            <a:ext cx="8730905" cy="1411941"/>
          </a:xfrm>
        </p:spPr>
        <p:txBody>
          <a:bodyPr/>
          <a:lstStyle/>
          <a:p>
            <a:r>
              <a:rPr lang="en-US" dirty="0" smtClean="0"/>
              <a:t>Questions/Concerns/Comments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8" y="1761565"/>
            <a:ext cx="8263465" cy="428961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Marissa Orenstein, AMWA National Student President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hlinkClick r:id="rId2"/>
              </a:rPr>
              <a:t>morenstein@amwa-student.org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Jackie Wong, AMWA National Student President-Elect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hlinkClick r:id="rId3"/>
              </a:rPr>
              <a:t>jwong@amwa-student.org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Parin Patel, AMWA National Undergraduate Recruitment Chair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hlinkClick r:id="rId4"/>
              </a:rPr>
              <a:t>undergrad</a:t>
            </a:r>
            <a:r>
              <a:rPr lang="en-US" dirty="0" smtClean="0">
                <a:hlinkClick r:id="rId4"/>
              </a:rPr>
              <a:t>@amwa-student.org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8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from all of us!</a:t>
            </a:r>
            <a:endParaRPr lang="en-US" dirty="0"/>
          </a:p>
        </p:txBody>
      </p:sp>
      <p:pic>
        <p:nvPicPr>
          <p:cNvPr id="4" name="large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776413"/>
            <a:ext cx="7570787" cy="4259262"/>
          </a:xfrm>
        </p:spPr>
      </p:pic>
    </p:spTree>
    <p:extLst>
      <p:ext uri="{BB962C8B-B14F-4D97-AF65-F5344CB8AC3E}">
        <p14:creationId xmlns:p14="http://schemas.microsoft.com/office/powerpoint/2010/main" val="173301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Grades/Scores</a:t>
            </a:r>
          </a:p>
          <a:p>
            <a:r>
              <a:rPr lang="en-US" dirty="0" smtClean="0"/>
              <a:t>Volunteer Experiences</a:t>
            </a:r>
          </a:p>
          <a:p>
            <a:r>
              <a:rPr lang="en-US" dirty="0" smtClean="0"/>
              <a:t>Extracurricular Activities</a:t>
            </a:r>
          </a:p>
          <a:p>
            <a:r>
              <a:rPr lang="en-US" dirty="0" smtClean="0"/>
              <a:t>Research/Work Experiences</a:t>
            </a:r>
          </a:p>
          <a:p>
            <a:r>
              <a:rPr lang="en-US" dirty="0" smtClean="0"/>
              <a:t>Skills, Interests, Values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0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Grades/Scores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Important!</a:t>
            </a:r>
          </a:p>
          <a:p>
            <a:r>
              <a:rPr lang="en-US" dirty="0" smtClean="0"/>
              <a:t>While </a:t>
            </a:r>
            <a:r>
              <a:rPr lang="en-US" dirty="0" smtClean="0"/>
              <a:t>it is definitely true that medical school admissions committees review your entire </a:t>
            </a:r>
            <a:r>
              <a:rPr lang="en-US" dirty="0" smtClean="0"/>
              <a:t>application, a strong GPA and MCAT score will </a:t>
            </a:r>
            <a:r>
              <a:rPr lang="en-US" dirty="0" smtClean="0"/>
              <a:t>only strengthen your application</a:t>
            </a:r>
          </a:p>
        </p:txBody>
      </p:sp>
    </p:spTree>
    <p:extLst>
      <p:ext uri="{BB962C8B-B14F-4D97-AF65-F5344CB8AC3E}">
        <p14:creationId xmlns:p14="http://schemas.microsoft.com/office/powerpoint/2010/main" val="175826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Grades/Scores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schools have minimum GPA and/or MCAT </a:t>
            </a:r>
            <a:r>
              <a:rPr lang="en-US" dirty="0" smtClean="0"/>
              <a:t>score requirements</a:t>
            </a:r>
            <a:endParaRPr lang="en-US" dirty="0" smtClean="0"/>
          </a:p>
          <a:p>
            <a:r>
              <a:rPr lang="en-US" dirty="0" smtClean="0"/>
              <a:t>Average GPA and MCAT scores of current students vary for each school</a:t>
            </a:r>
          </a:p>
          <a:p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AAMC’s MSAR </a:t>
            </a:r>
            <a:r>
              <a:rPr lang="en-US" dirty="0" smtClean="0"/>
              <a:t>for schools’ specific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1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Experiences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 Related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Hospital</a:t>
            </a:r>
          </a:p>
          <a:p>
            <a:r>
              <a:rPr lang="en-US" dirty="0" smtClean="0"/>
              <a:t>Medical Organizations: American Red Cross, Unite for Sight, AMWA</a:t>
            </a:r>
          </a:p>
          <a:p>
            <a:r>
              <a:rPr lang="en-US" dirty="0" smtClean="0"/>
              <a:t>Nursing Homes/Assisted Livings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Non-Health Related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8306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Working with Children (Tutoring/Mentoring)</a:t>
            </a:r>
          </a:p>
          <a:p>
            <a:r>
              <a:rPr lang="en-US" dirty="0" smtClean="0"/>
              <a:t>Working with Animals</a:t>
            </a:r>
          </a:p>
          <a:p>
            <a:r>
              <a:rPr lang="en-US" dirty="0" smtClean="0"/>
              <a:t>Advocacy/Human Rights</a:t>
            </a:r>
          </a:p>
          <a:p>
            <a:r>
              <a:rPr lang="en-US" dirty="0" smtClean="0"/>
              <a:t>Religious Organizations/Team Volunteering</a:t>
            </a:r>
          </a:p>
          <a:p>
            <a:r>
              <a:rPr lang="en-US" dirty="0" smtClean="0"/>
              <a:t>Disabilities (Learning or Physical)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0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Experiences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Advice work (Hotlines)</a:t>
            </a:r>
          </a:p>
          <a:p>
            <a:r>
              <a:rPr lang="en-US" dirty="0" smtClean="0"/>
              <a:t>Summer camps</a:t>
            </a:r>
          </a:p>
          <a:p>
            <a:r>
              <a:rPr lang="en-US" dirty="0" smtClean="0"/>
              <a:t>Habitat for Humanity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Abroad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Health-related work</a:t>
            </a:r>
          </a:p>
          <a:p>
            <a:r>
              <a:rPr lang="en-US" dirty="0" smtClean="0"/>
              <a:t>HIV/AIDS programs</a:t>
            </a:r>
          </a:p>
          <a:p>
            <a:r>
              <a:rPr lang="en-US" dirty="0" smtClean="0"/>
              <a:t>Habitat for Humanity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5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Extracurricular Activities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292607"/>
              </p:ext>
            </p:extLst>
          </p:nvPr>
        </p:nvGraphicFramePr>
        <p:xfrm>
          <a:off x="792163" y="1762125"/>
          <a:ext cx="7570788" cy="3627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85394"/>
                <a:gridCol w="3785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Get</a:t>
                      </a:r>
                      <a:r>
                        <a:rPr lang="en-US" sz="2200" baseline="0" dirty="0" smtClean="0"/>
                        <a:t> Involved with Something You are Passionate About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Activities Do NOT Have to be Medically-Related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Be</a:t>
                      </a:r>
                      <a:r>
                        <a:rPr lang="en-US" sz="2200" b="1" baseline="0" dirty="0" smtClean="0"/>
                        <a:t> Involved with Events, Take on Responsibilities and Leadership Positions if </a:t>
                      </a:r>
                    </a:p>
                    <a:p>
                      <a:r>
                        <a:rPr lang="en-US" sz="2200" b="1" baseline="0" dirty="0" smtClean="0"/>
                        <a:t>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Don’t Just Join a Group</a:t>
                      </a:r>
                    </a:p>
                    <a:p>
                      <a:endParaRPr lang="en-US" sz="2200" b="1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Don’t Pile on </a:t>
                      </a:r>
                      <a:r>
                        <a:rPr lang="en-US" sz="2200" b="1" baseline="0" dirty="0" smtClean="0"/>
                        <a:t>More than You can Handle</a:t>
                      </a:r>
                    </a:p>
                    <a:p>
                      <a:endParaRPr lang="en-US" sz="2200" b="1" baseline="0" dirty="0" smtClean="0"/>
                    </a:p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baseline="0" dirty="0" smtClean="0"/>
                        <a:t>Consider Committing Long-Term to a Few Groups vs. Working on Many Short-Term Projects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82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62" y="461770"/>
            <a:ext cx="8601025" cy="990512"/>
          </a:xfrm>
        </p:spPr>
        <p:txBody>
          <a:bodyPr/>
          <a:lstStyle/>
          <a:p>
            <a:r>
              <a:rPr lang="en-US" dirty="0"/>
              <a:t>Research/Work Experiences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61565"/>
            <a:ext cx="7570787" cy="483308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Participate in research or work opportunities if: </a:t>
            </a:r>
          </a:p>
          <a:p>
            <a:pPr lvl="1"/>
            <a:r>
              <a:rPr lang="en-US" dirty="0" smtClean="0"/>
              <a:t>you are truly interested in these projects </a:t>
            </a:r>
          </a:p>
          <a:p>
            <a:pPr lvl="1"/>
            <a:r>
              <a:rPr lang="en-US" dirty="0" smtClean="0"/>
              <a:t>feel you can learn something from this experience 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can contribute or offer something to the research or at the work-place</a:t>
            </a:r>
          </a:p>
          <a:p>
            <a:r>
              <a:rPr lang="en-US" dirty="0" smtClean="0"/>
              <a:t>Health-related experiences are beneficial, but not required</a:t>
            </a:r>
          </a:p>
          <a:p>
            <a:r>
              <a:rPr lang="en-US" dirty="0" smtClean="0"/>
              <a:t>Be able to explain your specific role and contributions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3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5613</TotalTime>
  <Words>409</Words>
  <Application>Microsoft Macintosh PowerPoint</Application>
  <PresentationFormat>On-screen Show (4:3)</PresentationFormat>
  <Paragraphs>75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Infusion</vt:lpstr>
      <vt:lpstr>Resume Building</vt:lpstr>
      <vt:lpstr>Hello from all of us!</vt:lpstr>
      <vt:lpstr>Components</vt:lpstr>
      <vt:lpstr>Grades/Scores</vt:lpstr>
      <vt:lpstr>Grades/Scores</vt:lpstr>
      <vt:lpstr>Volunteer Experiences</vt:lpstr>
      <vt:lpstr>Volunteer Experiences</vt:lpstr>
      <vt:lpstr>Extracurricular Activities</vt:lpstr>
      <vt:lpstr>Research/Work Experiences </vt:lpstr>
      <vt:lpstr>Skills/Interests/Values</vt:lpstr>
      <vt:lpstr>Questions/Concerns/Comments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Resume Building</dc:title>
  <dc:creator>Parin Patel</dc:creator>
  <cp:lastModifiedBy>Parin Patel</cp:lastModifiedBy>
  <cp:revision>41</cp:revision>
  <dcterms:created xsi:type="dcterms:W3CDTF">2013-11-03T22:32:22Z</dcterms:created>
  <dcterms:modified xsi:type="dcterms:W3CDTF">2013-12-23T23:23:05Z</dcterms:modified>
</cp:coreProperties>
</file>