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9" autoAdjust="0"/>
    <p:restoredTop sz="94660"/>
  </p:normalViewPr>
  <p:slideViewPr>
    <p:cSldViewPr snapToGrid="0">
      <p:cViewPr varScale="1">
        <p:scale>
          <a:sx n="79" d="100"/>
          <a:sy n="79" d="100"/>
        </p:scale>
        <p:origin x="14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38DE-BE5C-4599-95BE-A1611A9D010C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BD9C-7868-4721-BCDD-6955C9897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37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38DE-BE5C-4599-95BE-A1611A9D010C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BD9C-7868-4721-BCDD-6955C9897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15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38DE-BE5C-4599-95BE-A1611A9D010C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BD9C-7868-4721-BCDD-6955C9897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5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38DE-BE5C-4599-95BE-A1611A9D010C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BD9C-7868-4721-BCDD-6955C9897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7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38DE-BE5C-4599-95BE-A1611A9D010C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BD9C-7868-4721-BCDD-6955C9897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0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38DE-BE5C-4599-95BE-A1611A9D010C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BD9C-7868-4721-BCDD-6955C9897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55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38DE-BE5C-4599-95BE-A1611A9D010C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BD9C-7868-4721-BCDD-6955C9897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75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38DE-BE5C-4599-95BE-A1611A9D010C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BD9C-7868-4721-BCDD-6955C9897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14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38DE-BE5C-4599-95BE-A1611A9D010C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BD9C-7868-4721-BCDD-6955C9897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845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38DE-BE5C-4599-95BE-A1611A9D010C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BD9C-7868-4721-BCDD-6955C9897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69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38DE-BE5C-4599-95BE-A1611A9D010C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BD9C-7868-4721-BCDD-6955C9897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78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838DE-BE5C-4599-95BE-A1611A9D010C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CBD9C-7868-4721-BCDD-6955C9897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0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National Obesity Care Week 2015: AMWA was part of a strong collaboration across the healthcare industry</a:t>
            </a:r>
            <a:endParaRPr lang="en-US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581" y="1491978"/>
            <a:ext cx="9006575" cy="5311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859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National Obesity Care Week 2015: AMWA was part of a strong collaboration across the healthcare industry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Obesity Care Week 2015: AMWA was part of a strong collaboration across the healthcare industry</dc:title>
  <dc:creator>Connie Newman</dc:creator>
  <cp:lastModifiedBy>Connie Newman</cp:lastModifiedBy>
  <cp:revision>1</cp:revision>
  <dcterms:created xsi:type="dcterms:W3CDTF">2016-04-12T09:23:17Z</dcterms:created>
  <dcterms:modified xsi:type="dcterms:W3CDTF">2016-04-12T09:24:02Z</dcterms:modified>
</cp:coreProperties>
</file>