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632"/>
    <a:srgbClr val="FF0411"/>
    <a:srgbClr val="B00202"/>
    <a:srgbClr val="145AFF"/>
    <a:srgbClr val="1515FF"/>
    <a:srgbClr val="2729FF"/>
    <a:srgbClr val="2234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1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463" y="6510670"/>
            <a:ext cx="325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hancery"/>
                <a:cs typeface="Apple Chancery"/>
              </a:rPr>
              <a:t>You don’t want to miss this….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4216" y="1845129"/>
            <a:ext cx="6393479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00202"/>
                </a:solidFill>
                <a:latin typeface="Big Caslon"/>
                <a:cs typeface="Big Caslon"/>
              </a:rPr>
              <a:t>SAVE   the   DATE</a:t>
            </a:r>
            <a:endParaRPr lang="en-US" sz="5400" dirty="0" smtClean="0">
              <a:solidFill>
                <a:srgbClr val="B00202"/>
              </a:solidFill>
              <a:latin typeface="American Typewriter"/>
              <a:cs typeface="American Typewriter"/>
            </a:endParaRPr>
          </a:p>
          <a:p>
            <a:endParaRPr lang="en-US" dirty="0" smtClean="0">
              <a:latin typeface="American Typewriter"/>
              <a:cs typeface="American Typewriter"/>
            </a:endParaRPr>
          </a:p>
          <a:p>
            <a:pPr algn="ctr"/>
            <a:r>
              <a:rPr lang="en-US" sz="2800" dirty="0" smtClean="0">
                <a:latin typeface="American Typewriter"/>
                <a:cs typeface="American Typewriter"/>
              </a:rPr>
              <a:t>Wednesday, September 30, 2015</a:t>
            </a:r>
          </a:p>
          <a:p>
            <a:pPr algn="ctr"/>
            <a:r>
              <a:rPr lang="en-US" sz="2800" dirty="0" smtClean="0">
                <a:latin typeface="American Typewriter"/>
                <a:cs typeface="American Typewriter"/>
              </a:rPr>
              <a:t>5-7:30pm</a:t>
            </a:r>
          </a:p>
          <a:p>
            <a:pPr algn="ctr"/>
            <a:endParaRPr lang="en-US" sz="2400" dirty="0" smtClean="0">
              <a:latin typeface="American Typewriter"/>
              <a:cs typeface="American Typewriter"/>
            </a:endParaRPr>
          </a:p>
          <a:p>
            <a:pPr algn="ctr"/>
            <a:endParaRPr lang="en-US" sz="2400" dirty="0">
              <a:latin typeface="American Typewriter"/>
              <a:cs typeface="American Typewriter"/>
            </a:endParaRPr>
          </a:p>
          <a:p>
            <a:pPr algn="ctr"/>
            <a:endParaRPr lang="en-US" sz="2400" dirty="0" smtClean="0">
              <a:latin typeface="American Typewriter"/>
              <a:cs typeface="American Typewriter"/>
            </a:endParaRPr>
          </a:p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Albert Sherman Center (1</a:t>
            </a:r>
            <a:r>
              <a:rPr lang="en-US" baseline="30000" dirty="0" smtClean="0">
                <a:latin typeface="American Typewriter"/>
                <a:cs typeface="American Typewriter"/>
              </a:rPr>
              <a:t>st</a:t>
            </a:r>
            <a:r>
              <a:rPr lang="en-US" dirty="0" smtClean="0">
                <a:latin typeface="American Typewriter"/>
                <a:cs typeface="American Typewriter"/>
              </a:rPr>
              <a:t> Floor Multi-purpose Room)</a:t>
            </a:r>
            <a:endParaRPr lang="en-US" dirty="0">
              <a:latin typeface="American Typewriter"/>
              <a:cs typeface="American Typewriter"/>
            </a:endParaRPr>
          </a:p>
          <a:p>
            <a:pPr algn="ctr"/>
            <a:r>
              <a:rPr lang="en-US" i="1" dirty="0" smtClean="0">
                <a:latin typeface="American Typewriter"/>
                <a:cs typeface="American Typewriter"/>
              </a:rPr>
              <a:t>All MS years welcome.</a:t>
            </a:r>
            <a:endParaRPr lang="en-US" i="1" dirty="0">
              <a:latin typeface="American Typewriter"/>
              <a:cs typeface="American Typewriter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4521" y="212483"/>
            <a:ext cx="4841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merican Typewriter"/>
                <a:cs typeface="American Typewriter"/>
              </a:rPr>
              <a:t>Women in Medicine Mentoring Reception</a:t>
            </a:r>
            <a:endParaRPr lang="en-US" sz="3600" dirty="0">
              <a:latin typeface="American Typewriter"/>
              <a:cs typeface="American Typewriter"/>
            </a:endParaRPr>
          </a:p>
        </p:txBody>
      </p:sp>
      <p:sp>
        <p:nvSpPr>
          <p:cNvPr id="12" name="Double Brace 11"/>
          <p:cNvSpPr/>
          <p:nvPr/>
        </p:nvSpPr>
        <p:spPr>
          <a:xfrm>
            <a:off x="2527251" y="1970877"/>
            <a:ext cx="6228945" cy="745287"/>
          </a:xfrm>
          <a:prstGeom prst="bracePair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0025" y="4041428"/>
            <a:ext cx="635600" cy="635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676216" y="5925894"/>
            <a:ext cx="307620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B00202"/>
                </a:solidFill>
              </a:rPr>
              <a:t>Want more info? &gt;&gt;&gt;</a:t>
            </a:r>
            <a:r>
              <a:rPr lang="en-US" sz="1600" dirty="0" smtClean="0">
                <a:solidFill>
                  <a:srgbClr val="B00202"/>
                </a:solidFill>
              </a:rPr>
              <a:t>&gt; </a:t>
            </a:r>
            <a:r>
              <a:rPr lang="en-US" sz="1600" dirty="0">
                <a:solidFill>
                  <a:srgbClr val="B00202"/>
                </a:solidFill>
              </a:rPr>
              <a:t> </a:t>
            </a:r>
            <a:r>
              <a:rPr lang="en-US" sz="1600" dirty="0" smtClean="0">
                <a:solidFill>
                  <a:srgbClr val="B00202"/>
                </a:solidFill>
              </a:rPr>
              <a:t>email: </a:t>
            </a:r>
            <a:r>
              <a:rPr lang="en-US" sz="1600" dirty="0" err="1">
                <a:solidFill>
                  <a:srgbClr val="B00202"/>
                </a:solidFill>
              </a:rPr>
              <a:t>L</a:t>
            </a:r>
            <a:r>
              <a:rPr lang="en-US" sz="1600" dirty="0" err="1" smtClean="0">
                <a:solidFill>
                  <a:srgbClr val="B00202"/>
                </a:solidFill>
              </a:rPr>
              <a:t>eadership@yourMedSchool.Edu</a:t>
            </a:r>
            <a:endParaRPr lang="en-US" sz="1600" dirty="0">
              <a:solidFill>
                <a:srgbClr val="B0020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425" y="5721147"/>
            <a:ext cx="3074052" cy="896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alphaModFix amt="44000"/>
          </a:blip>
          <a:stretch>
            <a:fillRect/>
          </a:stretch>
        </p:blipFill>
        <p:spPr>
          <a:xfrm flipH="1">
            <a:off x="-1" y="0"/>
            <a:ext cx="2406633" cy="15994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alphaModFix amt="40000"/>
          </a:blip>
          <a:srcRect l="14451" t="13312" r="18765" b="15039"/>
          <a:stretch/>
        </p:blipFill>
        <p:spPr>
          <a:xfrm>
            <a:off x="0" y="3180762"/>
            <a:ext cx="2406632" cy="17213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0" y="1599409"/>
            <a:ext cx="2372031" cy="15813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alphaModFix amt="50000"/>
          </a:blip>
          <a:srcRect l="9540" t="7216" r="8524" b="16017"/>
          <a:stretch/>
        </p:blipFill>
        <p:spPr>
          <a:xfrm>
            <a:off x="-1" y="4902093"/>
            <a:ext cx="2384327" cy="14892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8885" y="4041428"/>
            <a:ext cx="635600" cy="635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8178" y="4028428"/>
            <a:ext cx="635600" cy="635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9937" y="4028428"/>
            <a:ext cx="635600" cy="635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5491" y="4028428"/>
            <a:ext cx="635600" cy="635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9025" y="4028428"/>
            <a:ext cx="635600" cy="635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7822" y="4041428"/>
            <a:ext cx="635600" cy="635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825" y="4041428"/>
            <a:ext cx="635600" cy="635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5130" y="4041428"/>
            <a:ext cx="635600" cy="635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2639" y="4028428"/>
            <a:ext cx="635600" cy="635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7709" y="310850"/>
            <a:ext cx="1101962" cy="11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81926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131</TotalTime>
  <Words>56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 Black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Amarilys</dc:creator>
  <cp:lastModifiedBy>Fatima Fahs</cp:lastModifiedBy>
  <cp:revision>17</cp:revision>
  <dcterms:created xsi:type="dcterms:W3CDTF">2015-05-11T21:54:34Z</dcterms:created>
  <dcterms:modified xsi:type="dcterms:W3CDTF">2015-08-07T00:59:50Z</dcterms:modified>
</cp:coreProperties>
</file>